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745"/>
    <p:restoredTop sz="94514"/>
  </p:normalViewPr>
  <p:slideViewPr>
    <p:cSldViewPr>
      <p:cViewPr varScale="1">
        <p:scale>
          <a:sx n="147" d="100"/>
          <a:sy n="147" d="100"/>
        </p:scale>
        <p:origin x="-1512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629305-82FE-4B1C-B2A4-9756F91B9C8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E1666081-CBDD-4799-855A-B5DABF24F0AF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64E9B939-F817-43FA-9982-2C2751A31199}" type="parTrans" cxnId="{5E1703F1-1F55-4804-BDBC-7B2FBFE53C65}">
      <dgm:prSet/>
      <dgm:spPr/>
      <dgm:t>
        <a:bodyPr/>
        <a:lstStyle/>
        <a:p>
          <a:endParaRPr lang="en-CA"/>
        </a:p>
      </dgm:t>
    </dgm:pt>
    <dgm:pt modelId="{FAEFFFF1-E759-4844-8979-E5F067EACA73}" type="sibTrans" cxnId="{5E1703F1-1F55-4804-BDBC-7B2FBFE53C65}">
      <dgm:prSet/>
      <dgm:spPr/>
      <dgm:t>
        <a:bodyPr/>
        <a:lstStyle/>
        <a:p>
          <a:endParaRPr lang="en-CA"/>
        </a:p>
      </dgm:t>
    </dgm:pt>
    <dgm:pt modelId="{6791A10F-9059-4429-859B-C4D2A16A4B91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17B8DEC4-B62B-4F67-9F12-90A89D23C74A}" type="parTrans" cxnId="{BF518D3C-E493-4848-814A-D11BF4420E4F}">
      <dgm:prSet/>
      <dgm:spPr/>
      <dgm:t>
        <a:bodyPr/>
        <a:lstStyle/>
        <a:p>
          <a:endParaRPr lang="en-CA"/>
        </a:p>
      </dgm:t>
    </dgm:pt>
    <dgm:pt modelId="{1C0ABA59-6AF0-466D-8DEB-BB35DDF839B6}" type="sibTrans" cxnId="{BF518D3C-E493-4848-814A-D11BF4420E4F}">
      <dgm:prSet/>
      <dgm:spPr/>
      <dgm:t>
        <a:bodyPr/>
        <a:lstStyle/>
        <a:p>
          <a:endParaRPr lang="en-CA"/>
        </a:p>
      </dgm:t>
    </dgm:pt>
    <dgm:pt modelId="{4536C284-E38F-4FC7-997A-F736F1E844DE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0E80B55E-BA58-4D48-A8CA-428817001B9F}" type="parTrans" cxnId="{DB690DD7-3648-49B4-9673-7B9123661478}">
      <dgm:prSet/>
      <dgm:spPr/>
      <dgm:t>
        <a:bodyPr/>
        <a:lstStyle/>
        <a:p>
          <a:endParaRPr lang="en-CA"/>
        </a:p>
      </dgm:t>
    </dgm:pt>
    <dgm:pt modelId="{8DDE6482-63D6-40FA-B1D3-4D6606DFFB2E}" type="sibTrans" cxnId="{DB690DD7-3648-49B4-9673-7B9123661478}">
      <dgm:prSet/>
      <dgm:spPr/>
      <dgm:t>
        <a:bodyPr/>
        <a:lstStyle/>
        <a:p>
          <a:endParaRPr lang="en-CA"/>
        </a:p>
      </dgm:t>
    </dgm:pt>
    <dgm:pt modelId="{FD0A78A0-965B-4065-8758-5136EB7B1EF5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2839F1D0-E197-4C30-904D-C5968FAE567D}" type="parTrans" cxnId="{671A4D92-D123-4B58-A041-DDB27A9EBBA8}">
      <dgm:prSet/>
      <dgm:spPr/>
      <dgm:t>
        <a:bodyPr/>
        <a:lstStyle/>
        <a:p>
          <a:endParaRPr lang="en-CA"/>
        </a:p>
      </dgm:t>
    </dgm:pt>
    <dgm:pt modelId="{540AD101-2E2A-40EF-8417-1D47D18F95E3}" type="sibTrans" cxnId="{671A4D92-D123-4B58-A041-DDB27A9EBBA8}">
      <dgm:prSet/>
      <dgm:spPr/>
      <dgm:t>
        <a:bodyPr/>
        <a:lstStyle/>
        <a:p>
          <a:endParaRPr lang="en-CA"/>
        </a:p>
      </dgm:t>
    </dgm:pt>
    <dgm:pt modelId="{9D7C8450-2CB1-404B-BEFE-86DE8A72A389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3F984BA2-D06C-4235-AC1F-A68938DB473A}" type="parTrans" cxnId="{04EF6AF4-6CBF-451C-AF2D-7DCFF5B7616A}">
      <dgm:prSet/>
      <dgm:spPr/>
      <dgm:t>
        <a:bodyPr/>
        <a:lstStyle/>
        <a:p>
          <a:endParaRPr lang="en-CA"/>
        </a:p>
      </dgm:t>
    </dgm:pt>
    <dgm:pt modelId="{0447B9C5-C46F-4F58-9F46-78A43B295470}" type="sibTrans" cxnId="{04EF6AF4-6CBF-451C-AF2D-7DCFF5B7616A}">
      <dgm:prSet/>
      <dgm:spPr/>
      <dgm:t>
        <a:bodyPr/>
        <a:lstStyle/>
        <a:p>
          <a:endParaRPr lang="en-CA"/>
        </a:p>
      </dgm:t>
    </dgm:pt>
    <dgm:pt modelId="{91BFDAFC-9B8D-4C30-A3E0-0DDBC29F125B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E6549A5D-3FFD-4B41-8DC9-E4E967D5EA15}" type="parTrans" cxnId="{0DD9BEE3-A3DB-4DA8-834D-E164E049B3B6}">
      <dgm:prSet/>
      <dgm:spPr/>
      <dgm:t>
        <a:bodyPr/>
        <a:lstStyle/>
        <a:p>
          <a:endParaRPr lang="en-CA"/>
        </a:p>
      </dgm:t>
    </dgm:pt>
    <dgm:pt modelId="{EC683138-539F-412E-ABFA-046A03C0FA32}" type="sibTrans" cxnId="{0DD9BEE3-A3DB-4DA8-834D-E164E049B3B6}">
      <dgm:prSet/>
      <dgm:spPr/>
      <dgm:t>
        <a:bodyPr/>
        <a:lstStyle/>
        <a:p>
          <a:endParaRPr lang="en-CA"/>
        </a:p>
      </dgm:t>
    </dgm:pt>
    <dgm:pt modelId="{5FB082F6-01B3-45C4-923D-4DBE7BC7C2D4}" type="pres">
      <dgm:prSet presAssocID="{85629305-82FE-4B1C-B2A4-9756F91B9C8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1A35AF1F-F776-4747-A309-2F399B534B82}" type="pres">
      <dgm:prSet presAssocID="{E1666081-CBDD-4799-855A-B5DABF24F0AF}" presName="composite" presStyleCnt="0"/>
      <dgm:spPr/>
    </dgm:pt>
    <dgm:pt modelId="{ED0C11F6-8E03-4228-8D1A-1D07CD52FADA}" type="pres">
      <dgm:prSet presAssocID="{E1666081-CBDD-4799-855A-B5DABF24F0A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A8196C0-A443-483A-8E14-ED00FAF03801}" type="pres">
      <dgm:prSet presAssocID="{E1666081-CBDD-4799-855A-B5DABF24F0A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66EE7C5-B903-45D8-8383-EFC2A157A92B}" type="pres">
      <dgm:prSet presAssocID="{E1666081-CBDD-4799-855A-B5DABF24F0AF}" presName="BalanceSpacing" presStyleCnt="0"/>
      <dgm:spPr/>
    </dgm:pt>
    <dgm:pt modelId="{5A789BA3-5BDC-47A3-9C48-BBFDCB96E628}" type="pres">
      <dgm:prSet presAssocID="{E1666081-CBDD-4799-855A-B5DABF24F0AF}" presName="BalanceSpacing1" presStyleCnt="0"/>
      <dgm:spPr/>
    </dgm:pt>
    <dgm:pt modelId="{500A7FF5-4A0C-4872-BC31-B7E62312AE29}" type="pres">
      <dgm:prSet presAssocID="{FAEFFFF1-E759-4844-8979-E5F067EACA73}" presName="Accent1Text" presStyleLbl="node1" presStyleIdx="1" presStyleCnt="6"/>
      <dgm:spPr/>
      <dgm:t>
        <a:bodyPr/>
        <a:lstStyle/>
        <a:p>
          <a:endParaRPr lang="el-GR"/>
        </a:p>
      </dgm:t>
    </dgm:pt>
    <dgm:pt modelId="{98D6BEB7-33C8-4191-85EA-49243A6AA5BB}" type="pres">
      <dgm:prSet presAssocID="{FAEFFFF1-E759-4844-8979-E5F067EACA73}" presName="spaceBetweenRectangles" presStyleCnt="0"/>
      <dgm:spPr/>
    </dgm:pt>
    <dgm:pt modelId="{A69BE243-3BD2-4C05-B358-9C65D08C6FED}" type="pres">
      <dgm:prSet presAssocID="{4536C284-E38F-4FC7-997A-F736F1E844DE}" presName="composite" presStyleCnt="0"/>
      <dgm:spPr/>
    </dgm:pt>
    <dgm:pt modelId="{24F31F2A-2CC6-4895-9FF0-C0423B70940D}" type="pres">
      <dgm:prSet presAssocID="{4536C284-E38F-4FC7-997A-F736F1E844D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96E4A34-0C3A-4AB3-9A6E-933F938C660A}" type="pres">
      <dgm:prSet presAssocID="{4536C284-E38F-4FC7-997A-F736F1E844D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CA0C7B2-6A53-4EDB-AE9F-0E4BAB9A78EE}" type="pres">
      <dgm:prSet presAssocID="{4536C284-E38F-4FC7-997A-F736F1E844DE}" presName="BalanceSpacing" presStyleCnt="0"/>
      <dgm:spPr/>
    </dgm:pt>
    <dgm:pt modelId="{69036681-9B5D-439B-B834-E7A34888368F}" type="pres">
      <dgm:prSet presAssocID="{4536C284-E38F-4FC7-997A-F736F1E844DE}" presName="BalanceSpacing1" presStyleCnt="0"/>
      <dgm:spPr/>
    </dgm:pt>
    <dgm:pt modelId="{6C5E8407-9B96-4DA8-9D52-77FC17D80D09}" type="pres">
      <dgm:prSet presAssocID="{8DDE6482-63D6-40FA-B1D3-4D6606DFFB2E}" presName="Accent1Text" presStyleLbl="node1" presStyleIdx="3" presStyleCnt="6"/>
      <dgm:spPr/>
      <dgm:t>
        <a:bodyPr/>
        <a:lstStyle/>
        <a:p>
          <a:endParaRPr lang="el-GR"/>
        </a:p>
      </dgm:t>
    </dgm:pt>
    <dgm:pt modelId="{C635EDD0-6CC5-4D19-BBD4-E7976FFCB000}" type="pres">
      <dgm:prSet presAssocID="{8DDE6482-63D6-40FA-B1D3-4D6606DFFB2E}" presName="spaceBetweenRectangles" presStyleCnt="0"/>
      <dgm:spPr/>
    </dgm:pt>
    <dgm:pt modelId="{A47D13F5-1AD7-4E7A-9FED-020AD2B84A36}" type="pres">
      <dgm:prSet presAssocID="{9D7C8450-2CB1-404B-BEFE-86DE8A72A389}" presName="composite" presStyleCnt="0"/>
      <dgm:spPr/>
    </dgm:pt>
    <dgm:pt modelId="{7D4E20AA-37E2-47A8-8707-235F6B707C50}" type="pres">
      <dgm:prSet presAssocID="{9D7C8450-2CB1-404B-BEFE-86DE8A72A38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696DBB9-0FDA-43E8-AA8C-AFE5F4E42050}" type="pres">
      <dgm:prSet presAssocID="{9D7C8450-2CB1-404B-BEFE-86DE8A72A38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E263A7D-70B4-4EC2-8350-C1AE5941212C}" type="pres">
      <dgm:prSet presAssocID="{9D7C8450-2CB1-404B-BEFE-86DE8A72A389}" presName="BalanceSpacing" presStyleCnt="0"/>
      <dgm:spPr/>
    </dgm:pt>
    <dgm:pt modelId="{91A3D77E-9B02-4808-A3EF-CE0C856FC289}" type="pres">
      <dgm:prSet presAssocID="{9D7C8450-2CB1-404B-BEFE-86DE8A72A389}" presName="BalanceSpacing1" presStyleCnt="0"/>
      <dgm:spPr/>
    </dgm:pt>
    <dgm:pt modelId="{BD9E120E-77A3-4322-954F-B5409AE16AE3}" type="pres">
      <dgm:prSet presAssocID="{0447B9C5-C46F-4F58-9F46-78A43B295470}" presName="Accent1Text" presStyleLbl="node1" presStyleIdx="5" presStyleCnt="6"/>
      <dgm:spPr/>
      <dgm:t>
        <a:bodyPr/>
        <a:lstStyle/>
        <a:p>
          <a:endParaRPr lang="el-GR"/>
        </a:p>
      </dgm:t>
    </dgm:pt>
  </dgm:ptLst>
  <dgm:cxnLst>
    <dgm:cxn modelId="{01B7940A-4EB9-4B8C-AFB4-5EC758F95583}" type="presOf" srcId="{FAEFFFF1-E759-4844-8979-E5F067EACA73}" destId="{500A7FF5-4A0C-4872-BC31-B7E62312AE29}" srcOrd="0" destOrd="0" presId="urn:microsoft.com/office/officeart/2008/layout/AlternatingHexagons"/>
    <dgm:cxn modelId="{1A0FE474-0263-404E-874E-61AB5E572D7E}" type="presOf" srcId="{4536C284-E38F-4FC7-997A-F736F1E844DE}" destId="{24F31F2A-2CC6-4895-9FF0-C0423B70940D}" srcOrd="0" destOrd="0" presId="urn:microsoft.com/office/officeart/2008/layout/AlternatingHexagons"/>
    <dgm:cxn modelId="{0DD9BEE3-A3DB-4DA8-834D-E164E049B3B6}" srcId="{9D7C8450-2CB1-404B-BEFE-86DE8A72A389}" destId="{91BFDAFC-9B8D-4C30-A3E0-0DDBC29F125B}" srcOrd="0" destOrd="0" parTransId="{E6549A5D-3FFD-4B41-8DC9-E4E967D5EA15}" sibTransId="{EC683138-539F-412E-ABFA-046A03C0FA32}"/>
    <dgm:cxn modelId="{2259175E-42C4-4A99-B3D9-C0351005B213}" type="presOf" srcId="{9D7C8450-2CB1-404B-BEFE-86DE8A72A389}" destId="{7D4E20AA-37E2-47A8-8707-235F6B707C50}" srcOrd="0" destOrd="0" presId="urn:microsoft.com/office/officeart/2008/layout/AlternatingHexagons"/>
    <dgm:cxn modelId="{04EF6AF4-6CBF-451C-AF2D-7DCFF5B7616A}" srcId="{85629305-82FE-4B1C-B2A4-9756F91B9C86}" destId="{9D7C8450-2CB1-404B-BEFE-86DE8A72A389}" srcOrd="2" destOrd="0" parTransId="{3F984BA2-D06C-4235-AC1F-A68938DB473A}" sibTransId="{0447B9C5-C46F-4F58-9F46-78A43B295470}"/>
    <dgm:cxn modelId="{E1651D80-AD65-4923-BB64-399652D462D2}" type="presOf" srcId="{E1666081-CBDD-4799-855A-B5DABF24F0AF}" destId="{ED0C11F6-8E03-4228-8D1A-1D07CD52FADA}" srcOrd="0" destOrd="0" presId="urn:microsoft.com/office/officeart/2008/layout/AlternatingHexagons"/>
    <dgm:cxn modelId="{5E1703F1-1F55-4804-BDBC-7B2FBFE53C65}" srcId="{85629305-82FE-4B1C-B2A4-9756F91B9C86}" destId="{E1666081-CBDD-4799-855A-B5DABF24F0AF}" srcOrd="0" destOrd="0" parTransId="{64E9B939-F817-43FA-9982-2C2751A31199}" sibTransId="{FAEFFFF1-E759-4844-8979-E5F067EACA73}"/>
    <dgm:cxn modelId="{3D67530C-7862-4D85-9670-E3E204C80968}" type="presOf" srcId="{91BFDAFC-9B8D-4C30-A3E0-0DDBC29F125B}" destId="{D696DBB9-0FDA-43E8-AA8C-AFE5F4E42050}" srcOrd="0" destOrd="0" presId="urn:microsoft.com/office/officeart/2008/layout/AlternatingHexagons"/>
    <dgm:cxn modelId="{EFC2B503-1794-463F-85D9-285A87164391}" type="presOf" srcId="{85629305-82FE-4B1C-B2A4-9756F91B9C86}" destId="{5FB082F6-01B3-45C4-923D-4DBE7BC7C2D4}" srcOrd="0" destOrd="0" presId="urn:microsoft.com/office/officeart/2008/layout/AlternatingHexagons"/>
    <dgm:cxn modelId="{DEEF9B0E-D6F3-44AF-A3BD-DF5FCE341FDE}" type="presOf" srcId="{FD0A78A0-965B-4065-8758-5136EB7B1EF5}" destId="{996E4A34-0C3A-4AB3-9A6E-933F938C660A}" srcOrd="0" destOrd="0" presId="urn:microsoft.com/office/officeart/2008/layout/AlternatingHexagons"/>
    <dgm:cxn modelId="{A341D758-B6E6-4854-9524-992BB00DD0D2}" type="presOf" srcId="{8DDE6482-63D6-40FA-B1D3-4D6606DFFB2E}" destId="{6C5E8407-9B96-4DA8-9D52-77FC17D80D09}" srcOrd="0" destOrd="0" presId="urn:microsoft.com/office/officeart/2008/layout/AlternatingHexagons"/>
    <dgm:cxn modelId="{7A8F27C9-CD52-4A6B-84D7-929F6838505C}" type="presOf" srcId="{6791A10F-9059-4429-859B-C4D2A16A4B91}" destId="{AA8196C0-A443-483A-8E14-ED00FAF03801}" srcOrd="0" destOrd="0" presId="urn:microsoft.com/office/officeart/2008/layout/AlternatingHexagons"/>
    <dgm:cxn modelId="{4781079F-22E7-49A3-990A-C0F40F9217B0}" type="presOf" srcId="{0447B9C5-C46F-4F58-9F46-78A43B295470}" destId="{BD9E120E-77A3-4322-954F-B5409AE16AE3}" srcOrd="0" destOrd="0" presId="urn:microsoft.com/office/officeart/2008/layout/AlternatingHexagons"/>
    <dgm:cxn modelId="{671A4D92-D123-4B58-A041-DDB27A9EBBA8}" srcId="{4536C284-E38F-4FC7-997A-F736F1E844DE}" destId="{FD0A78A0-965B-4065-8758-5136EB7B1EF5}" srcOrd="0" destOrd="0" parTransId="{2839F1D0-E197-4C30-904D-C5968FAE567D}" sibTransId="{540AD101-2E2A-40EF-8417-1D47D18F95E3}"/>
    <dgm:cxn modelId="{BF518D3C-E493-4848-814A-D11BF4420E4F}" srcId="{E1666081-CBDD-4799-855A-B5DABF24F0AF}" destId="{6791A10F-9059-4429-859B-C4D2A16A4B91}" srcOrd="0" destOrd="0" parTransId="{17B8DEC4-B62B-4F67-9F12-90A89D23C74A}" sibTransId="{1C0ABA59-6AF0-466D-8DEB-BB35DDF839B6}"/>
    <dgm:cxn modelId="{DB690DD7-3648-49B4-9673-7B9123661478}" srcId="{85629305-82FE-4B1C-B2A4-9756F91B9C86}" destId="{4536C284-E38F-4FC7-997A-F736F1E844DE}" srcOrd="1" destOrd="0" parTransId="{0E80B55E-BA58-4D48-A8CA-428817001B9F}" sibTransId="{8DDE6482-63D6-40FA-B1D3-4D6606DFFB2E}"/>
    <dgm:cxn modelId="{DBB2FD4E-3A35-4D7C-B400-C13A87034531}" type="presParOf" srcId="{5FB082F6-01B3-45C4-923D-4DBE7BC7C2D4}" destId="{1A35AF1F-F776-4747-A309-2F399B534B82}" srcOrd="0" destOrd="0" presId="urn:microsoft.com/office/officeart/2008/layout/AlternatingHexagons"/>
    <dgm:cxn modelId="{18618F3A-7205-4D62-B599-99987B44F128}" type="presParOf" srcId="{1A35AF1F-F776-4747-A309-2F399B534B82}" destId="{ED0C11F6-8E03-4228-8D1A-1D07CD52FADA}" srcOrd="0" destOrd="0" presId="urn:microsoft.com/office/officeart/2008/layout/AlternatingHexagons"/>
    <dgm:cxn modelId="{8DF46A84-32B6-47F5-8530-A5184AA5B33B}" type="presParOf" srcId="{1A35AF1F-F776-4747-A309-2F399B534B82}" destId="{AA8196C0-A443-483A-8E14-ED00FAF03801}" srcOrd="1" destOrd="0" presId="urn:microsoft.com/office/officeart/2008/layout/AlternatingHexagons"/>
    <dgm:cxn modelId="{D9BA7F1D-E4B7-4963-ADEC-61E50F6F5796}" type="presParOf" srcId="{1A35AF1F-F776-4747-A309-2F399B534B82}" destId="{166EE7C5-B903-45D8-8383-EFC2A157A92B}" srcOrd="2" destOrd="0" presId="urn:microsoft.com/office/officeart/2008/layout/AlternatingHexagons"/>
    <dgm:cxn modelId="{5895C810-F551-49DE-B92F-0D8B9FED4699}" type="presParOf" srcId="{1A35AF1F-F776-4747-A309-2F399B534B82}" destId="{5A789BA3-5BDC-47A3-9C48-BBFDCB96E628}" srcOrd="3" destOrd="0" presId="urn:microsoft.com/office/officeart/2008/layout/AlternatingHexagons"/>
    <dgm:cxn modelId="{2201CF52-71E4-45C7-A56B-037C0664E897}" type="presParOf" srcId="{1A35AF1F-F776-4747-A309-2F399B534B82}" destId="{500A7FF5-4A0C-4872-BC31-B7E62312AE29}" srcOrd="4" destOrd="0" presId="urn:microsoft.com/office/officeart/2008/layout/AlternatingHexagons"/>
    <dgm:cxn modelId="{61C14B61-714D-4263-82A7-2121DF0E0356}" type="presParOf" srcId="{5FB082F6-01B3-45C4-923D-4DBE7BC7C2D4}" destId="{98D6BEB7-33C8-4191-85EA-49243A6AA5BB}" srcOrd="1" destOrd="0" presId="urn:microsoft.com/office/officeart/2008/layout/AlternatingHexagons"/>
    <dgm:cxn modelId="{560B10B7-D3EC-4CC7-B539-BECE9C5F41A4}" type="presParOf" srcId="{5FB082F6-01B3-45C4-923D-4DBE7BC7C2D4}" destId="{A69BE243-3BD2-4C05-B358-9C65D08C6FED}" srcOrd="2" destOrd="0" presId="urn:microsoft.com/office/officeart/2008/layout/AlternatingHexagons"/>
    <dgm:cxn modelId="{01C6D8EF-6DE0-4553-A242-22520566827F}" type="presParOf" srcId="{A69BE243-3BD2-4C05-B358-9C65D08C6FED}" destId="{24F31F2A-2CC6-4895-9FF0-C0423B70940D}" srcOrd="0" destOrd="0" presId="urn:microsoft.com/office/officeart/2008/layout/AlternatingHexagons"/>
    <dgm:cxn modelId="{E885292E-1798-4746-8E71-80C5266A6B66}" type="presParOf" srcId="{A69BE243-3BD2-4C05-B358-9C65D08C6FED}" destId="{996E4A34-0C3A-4AB3-9A6E-933F938C660A}" srcOrd="1" destOrd="0" presId="urn:microsoft.com/office/officeart/2008/layout/AlternatingHexagons"/>
    <dgm:cxn modelId="{6B89D9EE-CBD3-4F9F-AA2A-A42022E12BBB}" type="presParOf" srcId="{A69BE243-3BD2-4C05-B358-9C65D08C6FED}" destId="{FCA0C7B2-6A53-4EDB-AE9F-0E4BAB9A78EE}" srcOrd="2" destOrd="0" presId="urn:microsoft.com/office/officeart/2008/layout/AlternatingHexagons"/>
    <dgm:cxn modelId="{E1E17EDE-2172-4845-8036-8661994C5C3F}" type="presParOf" srcId="{A69BE243-3BD2-4C05-B358-9C65D08C6FED}" destId="{69036681-9B5D-439B-B834-E7A34888368F}" srcOrd="3" destOrd="0" presId="urn:microsoft.com/office/officeart/2008/layout/AlternatingHexagons"/>
    <dgm:cxn modelId="{B8DA56C7-DF79-40C5-AE35-5FE72DA03978}" type="presParOf" srcId="{A69BE243-3BD2-4C05-B358-9C65D08C6FED}" destId="{6C5E8407-9B96-4DA8-9D52-77FC17D80D09}" srcOrd="4" destOrd="0" presId="urn:microsoft.com/office/officeart/2008/layout/AlternatingHexagons"/>
    <dgm:cxn modelId="{6B9565DA-39C5-4E1E-9FFE-7ACA679396A6}" type="presParOf" srcId="{5FB082F6-01B3-45C4-923D-4DBE7BC7C2D4}" destId="{C635EDD0-6CC5-4D19-BBD4-E7976FFCB000}" srcOrd="3" destOrd="0" presId="urn:microsoft.com/office/officeart/2008/layout/AlternatingHexagons"/>
    <dgm:cxn modelId="{D0A05FC5-3A44-48D4-97BA-881E303BD8E2}" type="presParOf" srcId="{5FB082F6-01B3-45C4-923D-4DBE7BC7C2D4}" destId="{A47D13F5-1AD7-4E7A-9FED-020AD2B84A36}" srcOrd="4" destOrd="0" presId="urn:microsoft.com/office/officeart/2008/layout/AlternatingHexagons"/>
    <dgm:cxn modelId="{EBDB195B-308F-4BDD-A3A8-8ADDBD0AE6CA}" type="presParOf" srcId="{A47D13F5-1AD7-4E7A-9FED-020AD2B84A36}" destId="{7D4E20AA-37E2-47A8-8707-235F6B707C50}" srcOrd="0" destOrd="0" presId="urn:microsoft.com/office/officeart/2008/layout/AlternatingHexagons"/>
    <dgm:cxn modelId="{8569F05F-DF73-47EB-9109-D6D257EEEF5E}" type="presParOf" srcId="{A47D13F5-1AD7-4E7A-9FED-020AD2B84A36}" destId="{D696DBB9-0FDA-43E8-AA8C-AFE5F4E42050}" srcOrd="1" destOrd="0" presId="urn:microsoft.com/office/officeart/2008/layout/AlternatingHexagons"/>
    <dgm:cxn modelId="{4A12F323-0A13-46C0-B19B-85656A07CD1C}" type="presParOf" srcId="{A47D13F5-1AD7-4E7A-9FED-020AD2B84A36}" destId="{4E263A7D-70B4-4EC2-8350-C1AE5941212C}" srcOrd="2" destOrd="0" presId="urn:microsoft.com/office/officeart/2008/layout/AlternatingHexagons"/>
    <dgm:cxn modelId="{BE2728A9-7E07-4320-B513-3D3FF1E9E377}" type="presParOf" srcId="{A47D13F5-1AD7-4E7A-9FED-020AD2B84A36}" destId="{91A3D77E-9B02-4808-A3EF-CE0C856FC289}" srcOrd="3" destOrd="0" presId="urn:microsoft.com/office/officeart/2008/layout/AlternatingHexagons"/>
    <dgm:cxn modelId="{628C1CD1-0BDE-46D5-9867-A58609B458C6}" type="presParOf" srcId="{A47D13F5-1AD7-4E7A-9FED-020AD2B84A36}" destId="{BD9E120E-77A3-4322-954F-B5409AE16AE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629305-82FE-4B1C-B2A4-9756F91B9C86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CA"/>
        </a:p>
      </dgm:t>
    </dgm:pt>
    <dgm:pt modelId="{E1666081-CBDD-4799-855A-B5DABF24F0AF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64E9B939-F817-43FA-9982-2C2751A31199}" type="parTrans" cxnId="{5E1703F1-1F55-4804-BDBC-7B2FBFE53C65}">
      <dgm:prSet/>
      <dgm:spPr/>
      <dgm:t>
        <a:bodyPr/>
        <a:lstStyle/>
        <a:p>
          <a:endParaRPr lang="en-CA"/>
        </a:p>
      </dgm:t>
    </dgm:pt>
    <dgm:pt modelId="{FAEFFFF1-E759-4844-8979-E5F067EACA73}" type="sibTrans" cxnId="{5E1703F1-1F55-4804-BDBC-7B2FBFE53C65}">
      <dgm:prSet/>
      <dgm:spPr/>
      <dgm:t>
        <a:bodyPr/>
        <a:lstStyle/>
        <a:p>
          <a:endParaRPr lang="en-CA"/>
        </a:p>
      </dgm:t>
    </dgm:pt>
    <dgm:pt modelId="{6791A10F-9059-4429-859B-C4D2A16A4B91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17B8DEC4-B62B-4F67-9F12-90A89D23C74A}" type="parTrans" cxnId="{BF518D3C-E493-4848-814A-D11BF4420E4F}">
      <dgm:prSet/>
      <dgm:spPr/>
      <dgm:t>
        <a:bodyPr/>
        <a:lstStyle/>
        <a:p>
          <a:endParaRPr lang="en-CA"/>
        </a:p>
      </dgm:t>
    </dgm:pt>
    <dgm:pt modelId="{1C0ABA59-6AF0-466D-8DEB-BB35DDF839B6}" type="sibTrans" cxnId="{BF518D3C-E493-4848-814A-D11BF4420E4F}">
      <dgm:prSet/>
      <dgm:spPr/>
      <dgm:t>
        <a:bodyPr/>
        <a:lstStyle/>
        <a:p>
          <a:endParaRPr lang="en-CA"/>
        </a:p>
      </dgm:t>
    </dgm:pt>
    <dgm:pt modelId="{4536C284-E38F-4FC7-997A-F736F1E844DE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0E80B55E-BA58-4D48-A8CA-428817001B9F}" type="parTrans" cxnId="{DB690DD7-3648-49B4-9673-7B9123661478}">
      <dgm:prSet/>
      <dgm:spPr/>
      <dgm:t>
        <a:bodyPr/>
        <a:lstStyle/>
        <a:p>
          <a:endParaRPr lang="en-CA"/>
        </a:p>
      </dgm:t>
    </dgm:pt>
    <dgm:pt modelId="{8DDE6482-63D6-40FA-B1D3-4D6606DFFB2E}" type="sibTrans" cxnId="{DB690DD7-3648-49B4-9673-7B9123661478}">
      <dgm:prSet/>
      <dgm:spPr/>
      <dgm:t>
        <a:bodyPr/>
        <a:lstStyle/>
        <a:p>
          <a:endParaRPr lang="en-CA"/>
        </a:p>
      </dgm:t>
    </dgm:pt>
    <dgm:pt modelId="{FD0A78A0-965B-4065-8758-5136EB7B1EF5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2839F1D0-E197-4C30-904D-C5968FAE567D}" type="parTrans" cxnId="{671A4D92-D123-4B58-A041-DDB27A9EBBA8}">
      <dgm:prSet/>
      <dgm:spPr/>
      <dgm:t>
        <a:bodyPr/>
        <a:lstStyle/>
        <a:p>
          <a:endParaRPr lang="en-CA"/>
        </a:p>
      </dgm:t>
    </dgm:pt>
    <dgm:pt modelId="{540AD101-2E2A-40EF-8417-1D47D18F95E3}" type="sibTrans" cxnId="{671A4D92-D123-4B58-A041-DDB27A9EBBA8}">
      <dgm:prSet/>
      <dgm:spPr/>
      <dgm:t>
        <a:bodyPr/>
        <a:lstStyle/>
        <a:p>
          <a:endParaRPr lang="en-CA"/>
        </a:p>
      </dgm:t>
    </dgm:pt>
    <dgm:pt modelId="{9D7C8450-2CB1-404B-BEFE-86DE8A72A389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3F984BA2-D06C-4235-AC1F-A68938DB473A}" type="parTrans" cxnId="{04EF6AF4-6CBF-451C-AF2D-7DCFF5B7616A}">
      <dgm:prSet/>
      <dgm:spPr/>
      <dgm:t>
        <a:bodyPr/>
        <a:lstStyle/>
        <a:p>
          <a:endParaRPr lang="en-CA"/>
        </a:p>
      </dgm:t>
    </dgm:pt>
    <dgm:pt modelId="{0447B9C5-C46F-4F58-9F46-78A43B295470}" type="sibTrans" cxnId="{04EF6AF4-6CBF-451C-AF2D-7DCFF5B7616A}">
      <dgm:prSet/>
      <dgm:spPr/>
      <dgm:t>
        <a:bodyPr/>
        <a:lstStyle/>
        <a:p>
          <a:endParaRPr lang="en-CA"/>
        </a:p>
      </dgm:t>
    </dgm:pt>
    <dgm:pt modelId="{91BFDAFC-9B8D-4C30-A3E0-0DDBC29F125B}">
      <dgm:prSet phldrT="[Text]"/>
      <dgm:spPr/>
      <dgm:t>
        <a:bodyPr/>
        <a:lstStyle/>
        <a:p>
          <a:r>
            <a:rPr lang="fr-CA" dirty="0"/>
            <a:t> </a:t>
          </a:r>
          <a:endParaRPr lang="en-CA" dirty="0"/>
        </a:p>
      </dgm:t>
    </dgm:pt>
    <dgm:pt modelId="{E6549A5D-3FFD-4B41-8DC9-E4E967D5EA15}" type="parTrans" cxnId="{0DD9BEE3-A3DB-4DA8-834D-E164E049B3B6}">
      <dgm:prSet/>
      <dgm:spPr/>
      <dgm:t>
        <a:bodyPr/>
        <a:lstStyle/>
        <a:p>
          <a:endParaRPr lang="en-CA"/>
        </a:p>
      </dgm:t>
    </dgm:pt>
    <dgm:pt modelId="{EC683138-539F-412E-ABFA-046A03C0FA32}" type="sibTrans" cxnId="{0DD9BEE3-A3DB-4DA8-834D-E164E049B3B6}">
      <dgm:prSet/>
      <dgm:spPr/>
      <dgm:t>
        <a:bodyPr/>
        <a:lstStyle/>
        <a:p>
          <a:endParaRPr lang="en-CA"/>
        </a:p>
      </dgm:t>
    </dgm:pt>
    <dgm:pt modelId="{5FB082F6-01B3-45C4-923D-4DBE7BC7C2D4}" type="pres">
      <dgm:prSet presAssocID="{85629305-82FE-4B1C-B2A4-9756F91B9C86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1A35AF1F-F776-4747-A309-2F399B534B82}" type="pres">
      <dgm:prSet presAssocID="{E1666081-CBDD-4799-855A-B5DABF24F0AF}" presName="composite" presStyleCnt="0"/>
      <dgm:spPr/>
    </dgm:pt>
    <dgm:pt modelId="{ED0C11F6-8E03-4228-8D1A-1D07CD52FADA}" type="pres">
      <dgm:prSet presAssocID="{E1666081-CBDD-4799-855A-B5DABF24F0AF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A8196C0-A443-483A-8E14-ED00FAF03801}" type="pres">
      <dgm:prSet presAssocID="{E1666081-CBDD-4799-855A-B5DABF24F0AF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66EE7C5-B903-45D8-8383-EFC2A157A92B}" type="pres">
      <dgm:prSet presAssocID="{E1666081-CBDD-4799-855A-B5DABF24F0AF}" presName="BalanceSpacing" presStyleCnt="0"/>
      <dgm:spPr/>
    </dgm:pt>
    <dgm:pt modelId="{5A789BA3-5BDC-47A3-9C48-BBFDCB96E628}" type="pres">
      <dgm:prSet presAssocID="{E1666081-CBDD-4799-855A-B5DABF24F0AF}" presName="BalanceSpacing1" presStyleCnt="0"/>
      <dgm:spPr/>
    </dgm:pt>
    <dgm:pt modelId="{500A7FF5-4A0C-4872-BC31-B7E62312AE29}" type="pres">
      <dgm:prSet presAssocID="{FAEFFFF1-E759-4844-8979-E5F067EACA73}" presName="Accent1Text" presStyleLbl="node1" presStyleIdx="1" presStyleCnt="6"/>
      <dgm:spPr/>
      <dgm:t>
        <a:bodyPr/>
        <a:lstStyle/>
        <a:p>
          <a:endParaRPr lang="el-GR"/>
        </a:p>
      </dgm:t>
    </dgm:pt>
    <dgm:pt modelId="{98D6BEB7-33C8-4191-85EA-49243A6AA5BB}" type="pres">
      <dgm:prSet presAssocID="{FAEFFFF1-E759-4844-8979-E5F067EACA73}" presName="spaceBetweenRectangles" presStyleCnt="0"/>
      <dgm:spPr/>
    </dgm:pt>
    <dgm:pt modelId="{A69BE243-3BD2-4C05-B358-9C65D08C6FED}" type="pres">
      <dgm:prSet presAssocID="{4536C284-E38F-4FC7-997A-F736F1E844DE}" presName="composite" presStyleCnt="0"/>
      <dgm:spPr/>
    </dgm:pt>
    <dgm:pt modelId="{24F31F2A-2CC6-4895-9FF0-C0423B70940D}" type="pres">
      <dgm:prSet presAssocID="{4536C284-E38F-4FC7-997A-F736F1E844DE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96E4A34-0C3A-4AB3-9A6E-933F938C660A}" type="pres">
      <dgm:prSet presAssocID="{4536C284-E38F-4FC7-997A-F736F1E844DE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CA0C7B2-6A53-4EDB-AE9F-0E4BAB9A78EE}" type="pres">
      <dgm:prSet presAssocID="{4536C284-E38F-4FC7-997A-F736F1E844DE}" presName="BalanceSpacing" presStyleCnt="0"/>
      <dgm:spPr/>
    </dgm:pt>
    <dgm:pt modelId="{69036681-9B5D-439B-B834-E7A34888368F}" type="pres">
      <dgm:prSet presAssocID="{4536C284-E38F-4FC7-997A-F736F1E844DE}" presName="BalanceSpacing1" presStyleCnt="0"/>
      <dgm:spPr/>
    </dgm:pt>
    <dgm:pt modelId="{6C5E8407-9B96-4DA8-9D52-77FC17D80D09}" type="pres">
      <dgm:prSet presAssocID="{8DDE6482-63D6-40FA-B1D3-4D6606DFFB2E}" presName="Accent1Text" presStyleLbl="node1" presStyleIdx="3" presStyleCnt="6"/>
      <dgm:spPr/>
      <dgm:t>
        <a:bodyPr/>
        <a:lstStyle/>
        <a:p>
          <a:endParaRPr lang="el-GR"/>
        </a:p>
      </dgm:t>
    </dgm:pt>
    <dgm:pt modelId="{C635EDD0-6CC5-4D19-BBD4-E7976FFCB000}" type="pres">
      <dgm:prSet presAssocID="{8DDE6482-63D6-40FA-B1D3-4D6606DFFB2E}" presName="spaceBetweenRectangles" presStyleCnt="0"/>
      <dgm:spPr/>
    </dgm:pt>
    <dgm:pt modelId="{A47D13F5-1AD7-4E7A-9FED-020AD2B84A36}" type="pres">
      <dgm:prSet presAssocID="{9D7C8450-2CB1-404B-BEFE-86DE8A72A389}" presName="composite" presStyleCnt="0"/>
      <dgm:spPr/>
    </dgm:pt>
    <dgm:pt modelId="{7D4E20AA-37E2-47A8-8707-235F6B707C50}" type="pres">
      <dgm:prSet presAssocID="{9D7C8450-2CB1-404B-BEFE-86DE8A72A389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696DBB9-0FDA-43E8-AA8C-AFE5F4E42050}" type="pres">
      <dgm:prSet presAssocID="{9D7C8450-2CB1-404B-BEFE-86DE8A72A389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E263A7D-70B4-4EC2-8350-C1AE5941212C}" type="pres">
      <dgm:prSet presAssocID="{9D7C8450-2CB1-404B-BEFE-86DE8A72A389}" presName="BalanceSpacing" presStyleCnt="0"/>
      <dgm:spPr/>
    </dgm:pt>
    <dgm:pt modelId="{91A3D77E-9B02-4808-A3EF-CE0C856FC289}" type="pres">
      <dgm:prSet presAssocID="{9D7C8450-2CB1-404B-BEFE-86DE8A72A389}" presName="BalanceSpacing1" presStyleCnt="0"/>
      <dgm:spPr/>
    </dgm:pt>
    <dgm:pt modelId="{BD9E120E-77A3-4322-954F-B5409AE16AE3}" type="pres">
      <dgm:prSet presAssocID="{0447B9C5-C46F-4F58-9F46-78A43B295470}" presName="Accent1Text" presStyleLbl="node1" presStyleIdx="5" presStyleCnt="6"/>
      <dgm:spPr/>
      <dgm:t>
        <a:bodyPr/>
        <a:lstStyle/>
        <a:p>
          <a:endParaRPr lang="el-GR"/>
        </a:p>
      </dgm:t>
    </dgm:pt>
  </dgm:ptLst>
  <dgm:cxnLst>
    <dgm:cxn modelId="{12264C4A-5169-4A0D-9A35-7A2607192C75}" type="presOf" srcId="{FD0A78A0-965B-4065-8758-5136EB7B1EF5}" destId="{996E4A34-0C3A-4AB3-9A6E-933F938C660A}" srcOrd="0" destOrd="0" presId="urn:microsoft.com/office/officeart/2008/layout/AlternatingHexagons"/>
    <dgm:cxn modelId="{0DD9BEE3-A3DB-4DA8-834D-E164E049B3B6}" srcId="{9D7C8450-2CB1-404B-BEFE-86DE8A72A389}" destId="{91BFDAFC-9B8D-4C30-A3E0-0DDBC29F125B}" srcOrd="0" destOrd="0" parTransId="{E6549A5D-3FFD-4B41-8DC9-E4E967D5EA15}" sibTransId="{EC683138-539F-412E-ABFA-046A03C0FA32}"/>
    <dgm:cxn modelId="{04EF6AF4-6CBF-451C-AF2D-7DCFF5B7616A}" srcId="{85629305-82FE-4B1C-B2A4-9756F91B9C86}" destId="{9D7C8450-2CB1-404B-BEFE-86DE8A72A389}" srcOrd="2" destOrd="0" parTransId="{3F984BA2-D06C-4235-AC1F-A68938DB473A}" sibTransId="{0447B9C5-C46F-4F58-9F46-78A43B295470}"/>
    <dgm:cxn modelId="{989E79D2-7588-4B55-9469-9C267F53169E}" type="presOf" srcId="{91BFDAFC-9B8D-4C30-A3E0-0DDBC29F125B}" destId="{D696DBB9-0FDA-43E8-AA8C-AFE5F4E42050}" srcOrd="0" destOrd="0" presId="urn:microsoft.com/office/officeart/2008/layout/AlternatingHexagons"/>
    <dgm:cxn modelId="{90B383BD-0F1C-4681-BB17-988EB0FD0182}" type="presOf" srcId="{8DDE6482-63D6-40FA-B1D3-4D6606DFFB2E}" destId="{6C5E8407-9B96-4DA8-9D52-77FC17D80D09}" srcOrd="0" destOrd="0" presId="urn:microsoft.com/office/officeart/2008/layout/AlternatingHexagons"/>
    <dgm:cxn modelId="{B3A2675C-3331-4DB7-B989-17F6359EC410}" type="presOf" srcId="{6791A10F-9059-4429-859B-C4D2A16A4B91}" destId="{AA8196C0-A443-483A-8E14-ED00FAF03801}" srcOrd="0" destOrd="0" presId="urn:microsoft.com/office/officeart/2008/layout/AlternatingHexagons"/>
    <dgm:cxn modelId="{5E1703F1-1F55-4804-BDBC-7B2FBFE53C65}" srcId="{85629305-82FE-4B1C-B2A4-9756F91B9C86}" destId="{E1666081-CBDD-4799-855A-B5DABF24F0AF}" srcOrd="0" destOrd="0" parTransId="{64E9B939-F817-43FA-9982-2C2751A31199}" sibTransId="{FAEFFFF1-E759-4844-8979-E5F067EACA73}"/>
    <dgm:cxn modelId="{86A523A9-0B05-4C9F-B7DC-CE4E92228B47}" type="presOf" srcId="{FAEFFFF1-E759-4844-8979-E5F067EACA73}" destId="{500A7FF5-4A0C-4872-BC31-B7E62312AE29}" srcOrd="0" destOrd="0" presId="urn:microsoft.com/office/officeart/2008/layout/AlternatingHexagons"/>
    <dgm:cxn modelId="{06BE7130-E096-4CBE-8941-B1336A24BC46}" type="presOf" srcId="{85629305-82FE-4B1C-B2A4-9756F91B9C86}" destId="{5FB082F6-01B3-45C4-923D-4DBE7BC7C2D4}" srcOrd="0" destOrd="0" presId="urn:microsoft.com/office/officeart/2008/layout/AlternatingHexagons"/>
    <dgm:cxn modelId="{62F360D7-2428-4B50-8E49-7F05C652163D}" type="presOf" srcId="{0447B9C5-C46F-4F58-9F46-78A43B295470}" destId="{BD9E120E-77A3-4322-954F-B5409AE16AE3}" srcOrd="0" destOrd="0" presId="urn:microsoft.com/office/officeart/2008/layout/AlternatingHexagons"/>
    <dgm:cxn modelId="{5E299235-0AA2-46A8-B238-8490A705C19E}" type="presOf" srcId="{4536C284-E38F-4FC7-997A-F736F1E844DE}" destId="{24F31F2A-2CC6-4895-9FF0-C0423B70940D}" srcOrd="0" destOrd="0" presId="urn:microsoft.com/office/officeart/2008/layout/AlternatingHexagons"/>
    <dgm:cxn modelId="{0D0E1EDA-72D8-4C04-9329-44C66D9D1A67}" type="presOf" srcId="{E1666081-CBDD-4799-855A-B5DABF24F0AF}" destId="{ED0C11F6-8E03-4228-8D1A-1D07CD52FADA}" srcOrd="0" destOrd="0" presId="urn:microsoft.com/office/officeart/2008/layout/AlternatingHexagons"/>
    <dgm:cxn modelId="{D369F826-F378-43BF-8B1D-447D64E0FEE0}" type="presOf" srcId="{9D7C8450-2CB1-404B-BEFE-86DE8A72A389}" destId="{7D4E20AA-37E2-47A8-8707-235F6B707C50}" srcOrd="0" destOrd="0" presId="urn:microsoft.com/office/officeart/2008/layout/AlternatingHexagons"/>
    <dgm:cxn modelId="{671A4D92-D123-4B58-A041-DDB27A9EBBA8}" srcId="{4536C284-E38F-4FC7-997A-F736F1E844DE}" destId="{FD0A78A0-965B-4065-8758-5136EB7B1EF5}" srcOrd="0" destOrd="0" parTransId="{2839F1D0-E197-4C30-904D-C5968FAE567D}" sibTransId="{540AD101-2E2A-40EF-8417-1D47D18F95E3}"/>
    <dgm:cxn modelId="{BF518D3C-E493-4848-814A-D11BF4420E4F}" srcId="{E1666081-CBDD-4799-855A-B5DABF24F0AF}" destId="{6791A10F-9059-4429-859B-C4D2A16A4B91}" srcOrd="0" destOrd="0" parTransId="{17B8DEC4-B62B-4F67-9F12-90A89D23C74A}" sibTransId="{1C0ABA59-6AF0-466D-8DEB-BB35DDF839B6}"/>
    <dgm:cxn modelId="{DB690DD7-3648-49B4-9673-7B9123661478}" srcId="{85629305-82FE-4B1C-B2A4-9756F91B9C86}" destId="{4536C284-E38F-4FC7-997A-F736F1E844DE}" srcOrd="1" destOrd="0" parTransId="{0E80B55E-BA58-4D48-A8CA-428817001B9F}" sibTransId="{8DDE6482-63D6-40FA-B1D3-4D6606DFFB2E}"/>
    <dgm:cxn modelId="{3F0F6325-812D-46B4-9C6C-D2715CFCD581}" type="presParOf" srcId="{5FB082F6-01B3-45C4-923D-4DBE7BC7C2D4}" destId="{1A35AF1F-F776-4747-A309-2F399B534B82}" srcOrd="0" destOrd="0" presId="urn:microsoft.com/office/officeart/2008/layout/AlternatingHexagons"/>
    <dgm:cxn modelId="{F16856E5-27BB-4125-9886-46DCC7EA2016}" type="presParOf" srcId="{1A35AF1F-F776-4747-A309-2F399B534B82}" destId="{ED0C11F6-8E03-4228-8D1A-1D07CD52FADA}" srcOrd="0" destOrd="0" presId="urn:microsoft.com/office/officeart/2008/layout/AlternatingHexagons"/>
    <dgm:cxn modelId="{0194F5C6-D834-403E-B671-41F0C36C4452}" type="presParOf" srcId="{1A35AF1F-F776-4747-A309-2F399B534B82}" destId="{AA8196C0-A443-483A-8E14-ED00FAF03801}" srcOrd="1" destOrd="0" presId="urn:microsoft.com/office/officeart/2008/layout/AlternatingHexagons"/>
    <dgm:cxn modelId="{9E40649D-4D71-4867-B0FA-EACDF460E1F6}" type="presParOf" srcId="{1A35AF1F-F776-4747-A309-2F399B534B82}" destId="{166EE7C5-B903-45D8-8383-EFC2A157A92B}" srcOrd="2" destOrd="0" presId="urn:microsoft.com/office/officeart/2008/layout/AlternatingHexagons"/>
    <dgm:cxn modelId="{C9D8DFF3-6ED8-466B-BAE7-6163FB952639}" type="presParOf" srcId="{1A35AF1F-F776-4747-A309-2F399B534B82}" destId="{5A789BA3-5BDC-47A3-9C48-BBFDCB96E628}" srcOrd="3" destOrd="0" presId="urn:microsoft.com/office/officeart/2008/layout/AlternatingHexagons"/>
    <dgm:cxn modelId="{ED95156E-EF6D-4E81-B6A9-D65EB560E37E}" type="presParOf" srcId="{1A35AF1F-F776-4747-A309-2F399B534B82}" destId="{500A7FF5-4A0C-4872-BC31-B7E62312AE29}" srcOrd="4" destOrd="0" presId="urn:microsoft.com/office/officeart/2008/layout/AlternatingHexagons"/>
    <dgm:cxn modelId="{27BD3C6F-2A98-4581-862D-A2A27530A9FB}" type="presParOf" srcId="{5FB082F6-01B3-45C4-923D-4DBE7BC7C2D4}" destId="{98D6BEB7-33C8-4191-85EA-49243A6AA5BB}" srcOrd="1" destOrd="0" presId="urn:microsoft.com/office/officeart/2008/layout/AlternatingHexagons"/>
    <dgm:cxn modelId="{35E8799D-1879-4B1D-9AC6-3C2F42CEAB30}" type="presParOf" srcId="{5FB082F6-01B3-45C4-923D-4DBE7BC7C2D4}" destId="{A69BE243-3BD2-4C05-B358-9C65D08C6FED}" srcOrd="2" destOrd="0" presId="urn:microsoft.com/office/officeart/2008/layout/AlternatingHexagons"/>
    <dgm:cxn modelId="{178E2B93-E3BD-46E5-88C2-38F85D1A3316}" type="presParOf" srcId="{A69BE243-3BD2-4C05-B358-9C65D08C6FED}" destId="{24F31F2A-2CC6-4895-9FF0-C0423B70940D}" srcOrd="0" destOrd="0" presId="urn:microsoft.com/office/officeart/2008/layout/AlternatingHexagons"/>
    <dgm:cxn modelId="{9654D1C7-6620-46B7-A79A-40D4C3845B86}" type="presParOf" srcId="{A69BE243-3BD2-4C05-B358-9C65D08C6FED}" destId="{996E4A34-0C3A-4AB3-9A6E-933F938C660A}" srcOrd="1" destOrd="0" presId="urn:microsoft.com/office/officeart/2008/layout/AlternatingHexagons"/>
    <dgm:cxn modelId="{14FEBE34-F502-43CC-ADDF-EB0E1D90C5DF}" type="presParOf" srcId="{A69BE243-3BD2-4C05-B358-9C65D08C6FED}" destId="{FCA0C7B2-6A53-4EDB-AE9F-0E4BAB9A78EE}" srcOrd="2" destOrd="0" presId="urn:microsoft.com/office/officeart/2008/layout/AlternatingHexagons"/>
    <dgm:cxn modelId="{8E51E8A7-D36F-456B-8054-964AB56F8280}" type="presParOf" srcId="{A69BE243-3BD2-4C05-B358-9C65D08C6FED}" destId="{69036681-9B5D-439B-B834-E7A34888368F}" srcOrd="3" destOrd="0" presId="urn:microsoft.com/office/officeart/2008/layout/AlternatingHexagons"/>
    <dgm:cxn modelId="{006F1774-484A-4BB3-B523-2EE55DF994C5}" type="presParOf" srcId="{A69BE243-3BD2-4C05-B358-9C65D08C6FED}" destId="{6C5E8407-9B96-4DA8-9D52-77FC17D80D09}" srcOrd="4" destOrd="0" presId="urn:microsoft.com/office/officeart/2008/layout/AlternatingHexagons"/>
    <dgm:cxn modelId="{56345D29-3C35-4699-95AF-0AF1FE506509}" type="presParOf" srcId="{5FB082F6-01B3-45C4-923D-4DBE7BC7C2D4}" destId="{C635EDD0-6CC5-4D19-BBD4-E7976FFCB000}" srcOrd="3" destOrd="0" presId="urn:microsoft.com/office/officeart/2008/layout/AlternatingHexagons"/>
    <dgm:cxn modelId="{02DEA26E-F38F-45F6-94C1-1302AF750118}" type="presParOf" srcId="{5FB082F6-01B3-45C4-923D-4DBE7BC7C2D4}" destId="{A47D13F5-1AD7-4E7A-9FED-020AD2B84A36}" srcOrd="4" destOrd="0" presId="urn:microsoft.com/office/officeart/2008/layout/AlternatingHexagons"/>
    <dgm:cxn modelId="{6F870C1C-FE37-428D-B7FE-879CFD936106}" type="presParOf" srcId="{A47D13F5-1AD7-4E7A-9FED-020AD2B84A36}" destId="{7D4E20AA-37E2-47A8-8707-235F6B707C50}" srcOrd="0" destOrd="0" presId="urn:microsoft.com/office/officeart/2008/layout/AlternatingHexagons"/>
    <dgm:cxn modelId="{C1FBB5A0-84B3-4CDB-A3AC-DFAEF5327616}" type="presParOf" srcId="{A47D13F5-1AD7-4E7A-9FED-020AD2B84A36}" destId="{D696DBB9-0FDA-43E8-AA8C-AFE5F4E42050}" srcOrd="1" destOrd="0" presId="urn:microsoft.com/office/officeart/2008/layout/AlternatingHexagons"/>
    <dgm:cxn modelId="{31D9A315-82C3-42D7-928A-2BB4B9E9429A}" type="presParOf" srcId="{A47D13F5-1AD7-4E7A-9FED-020AD2B84A36}" destId="{4E263A7D-70B4-4EC2-8350-C1AE5941212C}" srcOrd="2" destOrd="0" presId="urn:microsoft.com/office/officeart/2008/layout/AlternatingHexagons"/>
    <dgm:cxn modelId="{AD389411-5048-4FCE-95F4-9143C2351A9C}" type="presParOf" srcId="{A47D13F5-1AD7-4E7A-9FED-020AD2B84A36}" destId="{91A3D77E-9B02-4808-A3EF-CE0C856FC289}" srcOrd="3" destOrd="0" presId="urn:microsoft.com/office/officeart/2008/layout/AlternatingHexagons"/>
    <dgm:cxn modelId="{0064BA08-80E3-425A-8FDE-A2E3E909294C}" type="presParOf" srcId="{A47D13F5-1AD7-4E7A-9FED-020AD2B84A36}" destId="{BD9E120E-77A3-4322-954F-B5409AE16AE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0C11F6-8E03-4228-8D1A-1D07CD52FADA}">
      <dsp:nvSpPr>
        <dsp:cNvPr id="0" name=""/>
        <dsp:cNvSpPr/>
      </dsp:nvSpPr>
      <dsp:spPr>
        <a:xfrm rot="5400000">
          <a:off x="696677" y="17380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696677" y="17380"/>
        <a:ext cx="261220" cy="227261"/>
      </dsp:txXfrm>
    </dsp:sp>
    <dsp:sp modelId="{AA8196C0-A443-483A-8E14-ED00FAF03801}">
      <dsp:nvSpPr>
        <dsp:cNvPr id="0" name=""/>
        <dsp:cNvSpPr/>
      </dsp:nvSpPr>
      <dsp:spPr>
        <a:xfrm>
          <a:off x="947815" y="52645"/>
          <a:ext cx="291522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47815" y="52645"/>
        <a:ext cx="291522" cy="156732"/>
      </dsp:txXfrm>
    </dsp:sp>
    <dsp:sp modelId="{500A7FF5-4A0C-4872-BC31-B7E62312AE29}">
      <dsp:nvSpPr>
        <dsp:cNvPr id="0" name=""/>
        <dsp:cNvSpPr/>
      </dsp:nvSpPr>
      <dsp:spPr>
        <a:xfrm rot="5400000">
          <a:off x="451234" y="17380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98915"/>
            <a:satOff val="-14765"/>
            <a:lumOff val="78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451234" y="17380"/>
        <a:ext cx="261220" cy="227261"/>
      </dsp:txXfrm>
    </dsp:sp>
    <dsp:sp modelId="{24F31F2A-2CC6-4895-9FF0-C0423B70940D}">
      <dsp:nvSpPr>
        <dsp:cNvPr id="0" name=""/>
        <dsp:cNvSpPr/>
      </dsp:nvSpPr>
      <dsp:spPr>
        <a:xfrm rot="5400000">
          <a:off x="573486" y="239104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97830"/>
            <a:satOff val="-29529"/>
            <a:lumOff val="15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573486" y="239104"/>
        <a:ext cx="261220" cy="227261"/>
      </dsp:txXfrm>
    </dsp:sp>
    <dsp:sp modelId="{996E4A34-0C3A-4AB3-9A6E-933F938C660A}">
      <dsp:nvSpPr>
        <dsp:cNvPr id="0" name=""/>
        <dsp:cNvSpPr/>
      </dsp:nvSpPr>
      <dsp:spPr>
        <a:xfrm>
          <a:off x="298943" y="274369"/>
          <a:ext cx="282118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298943" y="274369"/>
        <a:ext cx="282118" cy="156732"/>
      </dsp:txXfrm>
    </dsp:sp>
    <dsp:sp modelId="{6C5E8407-9B96-4DA8-9D52-77FC17D80D09}">
      <dsp:nvSpPr>
        <dsp:cNvPr id="0" name=""/>
        <dsp:cNvSpPr/>
      </dsp:nvSpPr>
      <dsp:spPr>
        <a:xfrm rot="5400000">
          <a:off x="818929" y="239104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296745"/>
            <a:satOff val="-44294"/>
            <a:lumOff val="236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818929" y="239104"/>
        <a:ext cx="261220" cy="227261"/>
      </dsp:txXfrm>
    </dsp:sp>
    <dsp:sp modelId="{7D4E20AA-37E2-47A8-8707-235F6B707C50}">
      <dsp:nvSpPr>
        <dsp:cNvPr id="0" name=""/>
        <dsp:cNvSpPr/>
      </dsp:nvSpPr>
      <dsp:spPr>
        <a:xfrm rot="5400000">
          <a:off x="696677" y="460828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95660"/>
            <a:satOff val="-59058"/>
            <a:lumOff val="31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696677" y="460828"/>
        <a:ext cx="261220" cy="227261"/>
      </dsp:txXfrm>
    </dsp:sp>
    <dsp:sp modelId="{D696DBB9-0FDA-43E8-AA8C-AFE5F4E42050}">
      <dsp:nvSpPr>
        <dsp:cNvPr id="0" name=""/>
        <dsp:cNvSpPr/>
      </dsp:nvSpPr>
      <dsp:spPr>
        <a:xfrm>
          <a:off x="947815" y="496093"/>
          <a:ext cx="291522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47815" y="496093"/>
        <a:ext cx="291522" cy="156732"/>
      </dsp:txXfrm>
    </dsp:sp>
    <dsp:sp modelId="{BD9E120E-77A3-4322-954F-B5409AE16AE3}">
      <dsp:nvSpPr>
        <dsp:cNvPr id="0" name=""/>
        <dsp:cNvSpPr/>
      </dsp:nvSpPr>
      <dsp:spPr>
        <a:xfrm rot="5400000">
          <a:off x="451234" y="460828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94575"/>
            <a:satOff val="-73823"/>
            <a:lumOff val="393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451234" y="460828"/>
        <a:ext cx="261220" cy="22726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0C11F6-8E03-4228-8D1A-1D07CD52FADA}">
      <dsp:nvSpPr>
        <dsp:cNvPr id="0" name=""/>
        <dsp:cNvSpPr/>
      </dsp:nvSpPr>
      <dsp:spPr>
        <a:xfrm rot="5400000">
          <a:off x="696677" y="17380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696677" y="17380"/>
        <a:ext cx="261220" cy="227261"/>
      </dsp:txXfrm>
    </dsp:sp>
    <dsp:sp modelId="{AA8196C0-A443-483A-8E14-ED00FAF03801}">
      <dsp:nvSpPr>
        <dsp:cNvPr id="0" name=""/>
        <dsp:cNvSpPr/>
      </dsp:nvSpPr>
      <dsp:spPr>
        <a:xfrm>
          <a:off x="947815" y="52645"/>
          <a:ext cx="291522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47815" y="52645"/>
        <a:ext cx="291522" cy="156732"/>
      </dsp:txXfrm>
    </dsp:sp>
    <dsp:sp modelId="{500A7FF5-4A0C-4872-BC31-B7E62312AE29}">
      <dsp:nvSpPr>
        <dsp:cNvPr id="0" name=""/>
        <dsp:cNvSpPr/>
      </dsp:nvSpPr>
      <dsp:spPr>
        <a:xfrm rot="5400000">
          <a:off x="451234" y="17380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98915"/>
            <a:satOff val="-14765"/>
            <a:lumOff val="78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451234" y="17380"/>
        <a:ext cx="261220" cy="227261"/>
      </dsp:txXfrm>
    </dsp:sp>
    <dsp:sp modelId="{24F31F2A-2CC6-4895-9FF0-C0423B70940D}">
      <dsp:nvSpPr>
        <dsp:cNvPr id="0" name=""/>
        <dsp:cNvSpPr/>
      </dsp:nvSpPr>
      <dsp:spPr>
        <a:xfrm rot="5400000">
          <a:off x="573486" y="239104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197830"/>
            <a:satOff val="-29529"/>
            <a:lumOff val="15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573486" y="239104"/>
        <a:ext cx="261220" cy="227261"/>
      </dsp:txXfrm>
    </dsp:sp>
    <dsp:sp modelId="{996E4A34-0C3A-4AB3-9A6E-933F938C660A}">
      <dsp:nvSpPr>
        <dsp:cNvPr id="0" name=""/>
        <dsp:cNvSpPr/>
      </dsp:nvSpPr>
      <dsp:spPr>
        <a:xfrm>
          <a:off x="298943" y="274369"/>
          <a:ext cx="282118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298943" y="274369"/>
        <a:ext cx="282118" cy="156732"/>
      </dsp:txXfrm>
    </dsp:sp>
    <dsp:sp modelId="{6C5E8407-9B96-4DA8-9D52-77FC17D80D09}">
      <dsp:nvSpPr>
        <dsp:cNvPr id="0" name=""/>
        <dsp:cNvSpPr/>
      </dsp:nvSpPr>
      <dsp:spPr>
        <a:xfrm rot="5400000">
          <a:off x="818929" y="239104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296745"/>
            <a:satOff val="-44294"/>
            <a:lumOff val="2363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818929" y="239104"/>
        <a:ext cx="261220" cy="227261"/>
      </dsp:txXfrm>
    </dsp:sp>
    <dsp:sp modelId="{7D4E20AA-37E2-47A8-8707-235F6B707C50}">
      <dsp:nvSpPr>
        <dsp:cNvPr id="0" name=""/>
        <dsp:cNvSpPr/>
      </dsp:nvSpPr>
      <dsp:spPr>
        <a:xfrm rot="5400000">
          <a:off x="696677" y="460828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395660"/>
            <a:satOff val="-59058"/>
            <a:lumOff val="31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800" kern="1200" dirty="0"/>
            <a:t> </a:t>
          </a:r>
          <a:endParaRPr lang="en-CA" sz="800" kern="1200" dirty="0"/>
        </a:p>
      </dsp:txBody>
      <dsp:txXfrm rot="5400000">
        <a:off x="696677" y="460828"/>
        <a:ext cx="261220" cy="227261"/>
      </dsp:txXfrm>
    </dsp:sp>
    <dsp:sp modelId="{D696DBB9-0FDA-43E8-AA8C-AFE5F4E42050}">
      <dsp:nvSpPr>
        <dsp:cNvPr id="0" name=""/>
        <dsp:cNvSpPr/>
      </dsp:nvSpPr>
      <dsp:spPr>
        <a:xfrm>
          <a:off x="947815" y="496093"/>
          <a:ext cx="291522" cy="1567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700" kern="1200" dirty="0"/>
            <a:t> </a:t>
          </a:r>
          <a:endParaRPr lang="en-CA" sz="700" kern="1200" dirty="0"/>
        </a:p>
      </dsp:txBody>
      <dsp:txXfrm>
        <a:off x="947815" y="496093"/>
        <a:ext cx="291522" cy="156732"/>
      </dsp:txXfrm>
    </dsp:sp>
    <dsp:sp modelId="{BD9E120E-77A3-4322-954F-B5409AE16AE3}">
      <dsp:nvSpPr>
        <dsp:cNvPr id="0" name=""/>
        <dsp:cNvSpPr/>
      </dsp:nvSpPr>
      <dsp:spPr>
        <a:xfrm rot="5400000">
          <a:off x="451234" y="460828"/>
          <a:ext cx="261220" cy="227261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shade val="80000"/>
            <a:hueOff val="494575"/>
            <a:satOff val="-73823"/>
            <a:lumOff val="393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1200" kern="1200"/>
        </a:p>
      </dsp:txBody>
      <dsp:txXfrm rot="5400000">
        <a:off x="451234" y="460828"/>
        <a:ext cx="261220" cy="227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D7CB6605-66AF-44CC-AA69-80A2487F9C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E450FBF-F056-4403-8427-32E20E73E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45C119A-89BC-45F5-A054-6729887C04D6}" type="datetimeFigureOut">
              <a:rPr lang="en-US" altLang="en-US"/>
              <a:pPr>
                <a:defRPr/>
              </a:pPr>
              <a:t>10/28/2026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D346C92-7C1B-4DBD-B4B5-195BAB4BB7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9DA67A9-0096-401C-9615-A0DFF4C674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F04321D-955A-4D47-9C46-9A6214EE5BD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E1436BE6-65F4-42E9-9398-107513C5E2E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3C158C9-5A49-4133-80ED-BEF86E0B321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818B77-F42C-430A-A281-A08B6D98E960}" type="datetimeFigureOut">
              <a:rPr lang="en-US" altLang="en-US"/>
              <a:pPr>
                <a:defRPr/>
              </a:pPr>
              <a:t>10/28/2026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="" xmlns:a16="http://schemas.microsoft.com/office/drawing/2014/main" id="{15BE83D5-CA49-4421-B238-F4A2F50794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="" xmlns:a16="http://schemas.microsoft.com/office/drawing/2014/main" id="{E32D6D65-2DE3-4306-A772-29150E4CFD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3D77F55-EFAE-4915-AB85-3DE23124D5D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2D0B0D7-FC78-4BCF-B1E9-91F51E9C7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8AD2467-882B-4616-9BA4-2E81B0C03B9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7FBD0-ED59-40D4-9AE5-44D9E8282E5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E5F153-6D39-4B59-9FEF-D077C92CD772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B1408-CB1A-40BE-9D17-B24A01DA350C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783DA-B712-4B36-87B3-13A15E1DF2D2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8BCB2-CCDB-4E6C-82AB-D55BD66DBA32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B46A8-FC97-4032-B82D-A6DA43C7D5B1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2D492-8CFF-404A-AD3A-4681B972C154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2056E-012C-4730-9317-A9F58B7CE9B5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22B66-C37C-4E24-833E-6B98502A8BE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8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E7ADD-C641-469D-B912-E37B882E35A7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769AD-23DF-4A5D-B276-D5D4DEEF3FB2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4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68F1B-83A7-4F82-909A-FF7489E804C0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A6DF5-3809-4692-882C-A3F5506D78EF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3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ABFA43-D800-45EF-BB38-9CFC1455B1BB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AC55EA-3789-46BD-B859-D2EDD3BA06C9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0FF98-6632-4A47-BAFD-4DE5D961E853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7BD52-9D99-434B-9E69-3F9D389D28E5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6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0791C0-9216-4444-8E5C-9501D4BBB7F1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363D4-3670-4BFC-8042-6E012C311650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30822-4B78-431A-804D-301598475E13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C8333-1C22-4A2A-AABF-C601CEA2A27E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2D229-0274-4B23-9519-63C32DE575DD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Kλικ για επεξεργασία των στυλ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4" name="3 - Θέση ημερομηνίας">
            <a:extLst>
              <a:ext uri="{FF2B5EF4-FFF2-40B4-BE49-F238E27FC236}">
                <a16:creationId xmlns="" xmlns:a16="http://schemas.microsoft.com/office/drawing/2014/main" id="{F0F11516-C506-480A-932C-08904F10B2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9FCF6A3C-2F42-4D68-9809-68C552B4E519}" type="datetimeFigureOut">
              <a:rPr lang="el-GR" altLang="en-US"/>
              <a:pPr>
                <a:defRPr/>
              </a:pPr>
              <a:t>28/10/2026</a:t>
            </a:fld>
            <a:endParaRPr lang="el-GR" altLang="en-US"/>
          </a:p>
        </p:txBody>
      </p:sp>
      <p:sp>
        <p:nvSpPr>
          <p:cNvPr id="5" name="4 - Θέση υποσέλιδου">
            <a:extLst>
              <a:ext uri="{FF2B5EF4-FFF2-40B4-BE49-F238E27FC236}">
                <a16:creationId xmlns="" xmlns:a16="http://schemas.microsoft.com/office/drawing/2014/main" id="{52A2935B-67AE-4814-8D9A-8AB9DBD5B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5 - Θέση αριθμού διαφάνειας">
            <a:extLst>
              <a:ext uri="{FF2B5EF4-FFF2-40B4-BE49-F238E27FC236}">
                <a16:creationId xmlns="" xmlns:a16="http://schemas.microsoft.com/office/drawing/2014/main" id="{B8C8A535-4002-4585-99CE-1BCFAA152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AEAC14A-1D3E-4A06-A2CA-3B10C4A42D67}" type="slidenum">
              <a:rPr lang="el-GR" altLang="en-US"/>
              <a:pPr/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>
            <a:extLst>
              <a:ext uri="{FF2B5EF4-FFF2-40B4-BE49-F238E27FC236}">
                <a16:creationId xmlns="" xmlns:a16="http://schemas.microsoft.com/office/drawing/2014/main" id="{CEE9B5B8-03EF-430C-A2EE-C83E3583C8A9}"/>
              </a:ext>
            </a:extLst>
          </p:cNvPr>
          <p:cNvSpPr txBox="1"/>
          <p:nvPr/>
        </p:nvSpPr>
        <p:spPr>
          <a:xfrm>
            <a:off x="107950" y="171450"/>
            <a:ext cx="5221288" cy="538163"/>
          </a:xfrm>
          <a:prstGeom prst="rect">
            <a:avLst/>
          </a:prstGeom>
          <a:noFill/>
        </p:spPr>
        <p:txBody>
          <a:bodyPr lIns="14566" tIns="7283" rIns="14566" bIns="7283">
            <a:spAutoFit/>
          </a:bodyPr>
          <a:lstStyle/>
          <a:p>
            <a:pPr defTabSz="812800" eaLnBrk="1" hangingPunct="1">
              <a:defRPr/>
            </a:pPr>
            <a:r>
              <a:rPr lang="fr-CA" altLang="en-US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 O S T E R   T I T L E</a:t>
            </a:r>
            <a:r>
              <a:rPr lang="fr-CA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fr-CA" altLang="en-US" sz="23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fr-CA" altLang="en-US" sz="900" i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Authors &amp; Institutions</a:t>
            </a:r>
            <a:endParaRPr lang="en-CA" altLang="en-US" sz="900" i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8" name="Rectangle 24">
            <a:extLst>
              <a:ext uri="{FF2B5EF4-FFF2-40B4-BE49-F238E27FC236}">
                <a16:creationId xmlns:a16="http://schemas.microsoft.com/office/drawing/2014/main" xmlns="" xmlns:lc="http://schemas.openxmlformats.org/drawingml/2006/lockedCanvas" id="{7B4C92B7-3D60-4A04-A9EB-F8CC91BB74BB}"/>
              </a:ext>
            </a:extLst>
          </p:cNvPr>
          <p:cNvSpPr/>
          <p:nvPr/>
        </p:nvSpPr>
        <p:spPr>
          <a:xfrm>
            <a:off x="6674644" y="1193817"/>
            <a:ext cx="2312987" cy="122872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29" name="Rectangle 42">
            <a:extLst>
              <a:ext uri="{FF2B5EF4-FFF2-40B4-BE49-F238E27FC236}">
                <a16:creationId xmlns:a16="http://schemas.microsoft.com/office/drawing/2014/main" xmlns="" xmlns:lc="http://schemas.openxmlformats.org/drawingml/2006/lockedCanvas" id="{51F3F001-9F7D-4011-945E-EFFF95EE981C}"/>
              </a:ext>
            </a:extLst>
          </p:cNvPr>
          <p:cNvSpPr/>
          <p:nvPr/>
        </p:nvSpPr>
        <p:spPr>
          <a:xfrm>
            <a:off x="4528344" y="3457592"/>
            <a:ext cx="2038350" cy="108585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Table 1 (optional)</a:t>
            </a:r>
          </a:p>
        </p:txBody>
      </p:sp>
      <p:sp>
        <p:nvSpPr>
          <p:cNvPr id="30" name="Rectangle 50">
            <a:extLst>
              <a:ext uri="{FF2B5EF4-FFF2-40B4-BE49-F238E27FC236}">
                <a16:creationId xmlns:a16="http://schemas.microsoft.com/office/drawing/2014/main" xmlns="" xmlns:lc="http://schemas.openxmlformats.org/drawingml/2006/lockedCanvas" id="{CA75078F-9C55-498B-903D-62DC51E81CD5}"/>
              </a:ext>
            </a:extLst>
          </p:cNvPr>
          <p:cNvSpPr/>
          <p:nvPr/>
        </p:nvSpPr>
        <p:spPr>
          <a:xfrm>
            <a:off x="6680994" y="2657492"/>
            <a:ext cx="2309812" cy="433387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Delete these boxes, if they are not applicable.</a:t>
            </a:r>
          </a:p>
        </p:txBody>
      </p:sp>
      <p:sp>
        <p:nvSpPr>
          <p:cNvPr id="31" name="Rectangle 53">
            <a:extLst>
              <a:ext uri="{FF2B5EF4-FFF2-40B4-BE49-F238E27FC236}">
                <a16:creationId xmlns:a16="http://schemas.microsoft.com/office/drawing/2014/main" xmlns="" xmlns:lc="http://schemas.openxmlformats.org/drawingml/2006/lockedCanvas" id="{7935D364-C295-4FA4-A5AD-3CBFDC1098C4}"/>
              </a:ext>
            </a:extLst>
          </p:cNvPr>
          <p:cNvSpPr/>
          <p:nvPr/>
        </p:nvSpPr>
        <p:spPr>
          <a:xfrm>
            <a:off x="6684169" y="3324242"/>
            <a:ext cx="2303462" cy="561975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pic>
        <p:nvPicPr>
          <p:cNvPr id="32" name="tabl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39481" y="3698892"/>
            <a:ext cx="1847248" cy="804742"/>
          </a:xfrm>
          <a:prstGeom prst="rect">
            <a:avLst/>
          </a:prstGeom>
        </p:spPr>
      </p:pic>
      <p:sp>
        <p:nvSpPr>
          <p:cNvPr id="33" name="Rectangle 88">
            <a:extLst>
              <a:ext uri="{FF2B5EF4-FFF2-40B4-BE49-F238E27FC236}">
                <a16:creationId xmlns:a16="http://schemas.microsoft.com/office/drawing/2014/main" xmlns="" xmlns:lc="http://schemas.openxmlformats.org/drawingml/2006/lockedCanvas" id="{CF66F87E-CEBB-4D30-A03E-37111E6571C6}"/>
              </a:ext>
            </a:extLst>
          </p:cNvPr>
          <p:cNvSpPr/>
          <p:nvPr/>
        </p:nvSpPr>
        <p:spPr>
          <a:xfrm rot="19458990">
            <a:off x="5160346" y="3897165"/>
            <a:ext cx="773210" cy="245541"/>
          </a:xfrm>
          <a:prstGeom prst="rect">
            <a:avLst/>
          </a:prstGeom>
          <a:noFill/>
        </p:spPr>
        <p:txBody>
          <a:bodyPr wrap="none" lIns="14566" tIns="7283" rIns="14566" bIns="7283">
            <a:sp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8143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cs typeface="+mn-cs"/>
              </a:rPr>
              <a:t>EXAMPLE</a:t>
            </a:r>
          </a:p>
        </p:txBody>
      </p:sp>
      <p:sp>
        <p:nvSpPr>
          <p:cNvPr id="35" name="Rectangle 36">
            <a:extLst>
              <a:ext uri="{FF2B5EF4-FFF2-40B4-BE49-F238E27FC236}">
                <a16:creationId xmlns:a16="http://schemas.microsoft.com/office/drawing/2014/main" xmlns="" xmlns:lc="http://schemas.openxmlformats.org/drawingml/2006/lockedCanvas" id="{AFD37A7B-9A0A-4A09-8BB5-610F252CEF07}"/>
              </a:ext>
            </a:extLst>
          </p:cNvPr>
          <p:cNvSpPr/>
          <p:nvPr/>
        </p:nvSpPr>
        <p:spPr bwMode="auto">
          <a:xfrm>
            <a:off x="6674644" y="971567"/>
            <a:ext cx="2312987" cy="1571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CONCLUSION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8" name="Rectangle 56">
            <a:extLst>
              <a:ext uri="{FF2B5EF4-FFF2-40B4-BE49-F238E27FC236}">
                <a16:creationId xmlns:a16="http://schemas.microsoft.com/office/drawing/2014/main" xmlns="" xmlns:lc="http://schemas.openxmlformats.org/drawingml/2006/lockedCanvas" id="{F0C52297-5266-4C69-ACD5-EB7A200501F7}"/>
              </a:ext>
            </a:extLst>
          </p:cNvPr>
          <p:cNvSpPr/>
          <p:nvPr/>
        </p:nvSpPr>
        <p:spPr bwMode="auto">
          <a:xfrm>
            <a:off x="6682581" y="2466992"/>
            <a:ext cx="2308225" cy="1460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ACKNOWLEDGEMENTS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39" name="Rectangle 60">
            <a:extLst>
              <a:ext uri="{FF2B5EF4-FFF2-40B4-BE49-F238E27FC236}">
                <a16:creationId xmlns:a16="http://schemas.microsoft.com/office/drawing/2014/main" xmlns="" xmlns:lc="http://schemas.openxmlformats.org/drawingml/2006/lockedCanvas" id="{68D02D71-5656-461E-AFB5-C75651C9C0A1}"/>
              </a:ext>
            </a:extLst>
          </p:cNvPr>
          <p:cNvSpPr/>
          <p:nvPr/>
        </p:nvSpPr>
        <p:spPr bwMode="auto">
          <a:xfrm>
            <a:off x="6684169" y="3930667"/>
            <a:ext cx="2306637" cy="1444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DISCLOSURES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xmlns:lc="http://schemas.openxmlformats.org/drawingml/2006/lockedCanvas" id="{83166515-3583-40BB-B87A-8633E673A9A3}"/>
              </a:ext>
            </a:extLst>
          </p:cNvPr>
          <p:cNvSpPr/>
          <p:nvPr/>
        </p:nvSpPr>
        <p:spPr>
          <a:xfrm>
            <a:off x="6684169" y="4730767"/>
            <a:ext cx="2162175" cy="198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6684169" y="4543442"/>
            <a:ext cx="2417762" cy="13811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14566" tIns="7283" rIns="14566" bIns="7283">
            <a:sp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14388" eaLnBrk="1" hangingPunct="1"/>
            <a:r>
              <a:rPr lang="fr-FR" altLang="en-US" sz="800" b="1">
                <a:solidFill>
                  <a:schemeClr val="bg1"/>
                </a:solidFill>
              </a:rPr>
              <a:t>Cont</a:t>
            </a:r>
            <a:r>
              <a:rPr lang="fr-CA" altLang="en-US" sz="800" b="1">
                <a:solidFill>
                  <a:schemeClr val="bg1"/>
                </a:solidFill>
              </a:rPr>
              <a:t>act information </a:t>
            </a:r>
            <a:endParaRPr lang="en-CA" altLang="en-US" sz="800" b="1">
              <a:solidFill>
                <a:schemeClr val="bg1"/>
              </a:solidFill>
            </a:endParaRPr>
          </a:p>
        </p:txBody>
      </p:sp>
      <p:sp>
        <p:nvSpPr>
          <p:cNvPr id="42" name="Rectangle 45">
            <a:extLst>
              <a:ext uri="{FF2B5EF4-FFF2-40B4-BE49-F238E27FC236}">
                <a16:creationId xmlns:a16="http://schemas.microsoft.com/office/drawing/2014/main" xmlns="" xmlns:lc="http://schemas.openxmlformats.org/drawingml/2006/lockedCanvas" id="{0D46DCB7-510C-4B5F-9BA1-575650DE0651}"/>
              </a:ext>
            </a:extLst>
          </p:cNvPr>
          <p:cNvSpPr/>
          <p:nvPr/>
        </p:nvSpPr>
        <p:spPr>
          <a:xfrm>
            <a:off x="6684169" y="4119579"/>
            <a:ext cx="2303462" cy="360363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Delete these boxes, if they are not applicable.</a:t>
            </a:r>
          </a:p>
        </p:txBody>
      </p:sp>
      <p:sp>
        <p:nvSpPr>
          <p:cNvPr id="43" name="Rectangle 47">
            <a:extLst>
              <a:ext uri="{FF2B5EF4-FFF2-40B4-BE49-F238E27FC236}">
                <a16:creationId xmlns:a16="http://schemas.microsoft.com/office/drawing/2014/main" xmlns="" xmlns:lc="http://schemas.openxmlformats.org/drawingml/2006/lockedCanvas" id="{1E1F5411-1362-4386-BA2F-A1F2553FD6DA}"/>
              </a:ext>
            </a:extLst>
          </p:cNvPr>
          <p:cNvSpPr/>
          <p:nvPr/>
        </p:nvSpPr>
        <p:spPr bwMode="auto">
          <a:xfrm>
            <a:off x="6684169" y="3133742"/>
            <a:ext cx="2306637" cy="14605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REFERENCES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xmlns="" xmlns:lc="http://schemas.openxmlformats.org/drawingml/2006/lockedCanvas" id="{FB111401-A229-4303-81DF-E90B489C8C01}"/>
              </a:ext>
            </a:extLst>
          </p:cNvPr>
          <p:cNvSpPr/>
          <p:nvPr/>
        </p:nvSpPr>
        <p:spPr bwMode="auto">
          <a:xfrm>
            <a:off x="42069" y="971567"/>
            <a:ext cx="2312987" cy="161925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BACKGROUND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5" name="Rectangle 12">
            <a:extLst>
              <a:ext uri="{FF2B5EF4-FFF2-40B4-BE49-F238E27FC236}">
                <a16:creationId xmlns:a16="http://schemas.microsoft.com/office/drawing/2014/main" xmlns="" xmlns:lc="http://schemas.openxmlformats.org/drawingml/2006/lockedCanvas" id="{9805ED42-F39D-4A6F-8EE7-71DF9F1BD8F3}"/>
              </a:ext>
            </a:extLst>
          </p:cNvPr>
          <p:cNvSpPr/>
          <p:nvPr/>
        </p:nvSpPr>
        <p:spPr bwMode="auto">
          <a:xfrm>
            <a:off x="2463006" y="971567"/>
            <a:ext cx="4103688" cy="15716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66" tIns="7283" rIns="14566" bIns="7283" anchor="ctr"/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12800" eaLnBrk="1" hangingPunct="1">
              <a:defRPr/>
            </a:pPr>
            <a:r>
              <a:rPr lang="fr-CA" altLang="en-US" sz="1000" b="1" dirty="0">
                <a:solidFill>
                  <a:srgbClr val="FF0000"/>
                </a:solidFill>
                <a:latin typeface="Arial" charset="0"/>
                <a:cs typeface="Arial" charset="0"/>
              </a:rPr>
              <a:t>CASE REPORT</a:t>
            </a:r>
            <a:endParaRPr lang="en-CA" altLang="en-US" sz="1000" b="1" dirty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6" name="Rectangle 22">
            <a:extLst>
              <a:ext uri="{FF2B5EF4-FFF2-40B4-BE49-F238E27FC236}">
                <a16:creationId xmlns:a16="http://schemas.microsoft.com/office/drawing/2014/main" xmlns="" xmlns:lc="http://schemas.openxmlformats.org/drawingml/2006/lockedCanvas" id="{79E7E55B-9A21-41DC-B1D2-DC9FC84DF188}"/>
              </a:ext>
            </a:extLst>
          </p:cNvPr>
          <p:cNvSpPr/>
          <p:nvPr/>
        </p:nvSpPr>
        <p:spPr>
          <a:xfrm>
            <a:off x="42069" y="1195404"/>
            <a:ext cx="2312987" cy="215900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47" name="Rectangle 22">
            <a:extLst>
              <a:ext uri="{FF2B5EF4-FFF2-40B4-BE49-F238E27FC236}">
                <a16:creationId xmlns:a16="http://schemas.microsoft.com/office/drawing/2014/main" xmlns="" xmlns:lc="http://schemas.openxmlformats.org/drawingml/2006/lockedCanvas" id="{6BF08354-22CD-4C33-BB4E-95813A542E12}"/>
              </a:ext>
            </a:extLst>
          </p:cNvPr>
          <p:cNvSpPr/>
          <p:nvPr/>
        </p:nvSpPr>
        <p:spPr>
          <a:xfrm>
            <a:off x="2463006" y="1193817"/>
            <a:ext cx="4103688" cy="2160587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6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Copy and paste your text content here, adjusting the font size to fit into the textbox. </a:t>
            </a:r>
          </a:p>
        </p:txBody>
      </p:sp>
      <p:sp>
        <p:nvSpPr>
          <p:cNvPr id="48" name="Rectangle 40">
            <a:extLst>
              <a:ext uri="{FF2B5EF4-FFF2-40B4-BE49-F238E27FC236}">
                <a16:creationId xmlns:a16="http://schemas.microsoft.com/office/drawing/2014/main" xmlns="" xmlns:lc="http://schemas.openxmlformats.org/drawingml/2006/lockedCanvas" id="{E35057C1-BC4A-4E95-A124-619E49ABF67B}"/>
              </a:ext>
            </a:extLst>
          </p:cNvPr>
          <p:cNvSpPr/>
          <p:nvPr/>
        </p:nvSpPr>
        <p:spPr>
          <a:xfrm>
            <a:off x="42069" y="3457592"/>
            <a:ext cx="2312987" cy="108585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Figure 1 (optional)</a:t>
            </a:r>
          </a:p>
        </p:txBody>
      </p:sp>
      <p:graphicFrame>
        <p:nvGraphicFramePr>
          <p:cNvPr id="49" name="Diagram 58">
            <a:extLst>
              <a:ext uri="{FF2B5EF4-FFF2-40B4-BE49-F238E27FC236}">
                <a16:creationId xmlns:a16="http://schemas.microsoft.com/office/drawing/2014/main" xmlns="" xmlns:lc="http://schemas.openxmlformats.org/drawingml/2006/lockedCanvas" id="{866C9306-CB69-41DD-B3DD-E017F0954325}"/>
              </a:ext>
            </a:extLst>
          </p:cNvPr>
          <p:cNvGraphicFramePr/>
          <p:nvPr/>
        </p:nvGraphicFramePr>
        <p:xfrm>
          <a:off x="250797" y="3750451"/>
          <a:ext cx="1538281" cy="705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0" name="Rectangle 86">
            <a:extLst>
              <a:ext uri="{FF2B5EF4-FFF2-40B4-BE49-F238E27FC236}">
                <a16:creationId xmlns:a16="http://schemas.microsoft.com/office/drawing/2014/main" xmlns="" xmlns:lc="http://schemas.openxmlformats.org/drawingml/2006/lockedCanvas" id="{211B96D2-173C-4F5A-B5AC-F1C70388C947}"/>
              </a:ext>
            </a:extLst>
          </p:cNvPr>
          <p:cNvSpPr/>
          <p:nvPr/>
        </p:nvSpPr>
        <p:spPr bwMode="auto">
          <a:xfrm rot="19458990">
            <a:off x="573488" y="4014885"/>
            <a:ext cx="773210" cy="245541"/>
          </a:xfrm>
          <a:prstGeom prst="rect">
            <a:avLst/>
          </a:prstGeom>
          <a:noFill/>
        </p:spPr>
        <p:txBody>
          <a:bodyPr wrap="none" lIns="14566" tIns="7283" rIns="14566" bIns="7283">
            <a:sp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8143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cs typeface="+mn-cs"/>
              </a:rPr>
              <a:t>EXAMPLE</a:t>
            </a:r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xmlns="" xmlns:lc="http://schemas.openxmlformats.org/drawingml/2006/lockedCanvas" id="{F63A92C6-64E5-46F9-B7F4-4B696BF69127}"/>
              </a:ext>
            </a:extLst>
          </p:cNvPr>
          <p:cNvSpPr/>
          <p:nvPr/>
        </p:nvSpPr>
        <p:spPr>
          <a:xfrm>
            <a:off x="2489994" y="3457592"/>
            <a:ext cx="1920875" cy="108585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931" tIns="16965" rIns="33931" bIns="16965">
            <a:norm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814317" eaLnBrk="1" fontAlgn="auto" hangingPunct="1">
              <a:spcBef>
                <a:spcPts val="470"/>
              </a:spcBef>
              <a:spcAft>
                <a:spcPts val="0"/>
              </a:spcAft>
              <a:defRPr/>
            </a:pPr>
            <a:r>
              <a:rPr lang="en-CA" altLang="en-US" sz="70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Figure </a:t>
            </a: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CA" altLang="en-US" sz="70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CA" altLang="en-US" sz="700" dirty="0">
                <a:ln w="0"/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(optional)</a:t>
            </a:r>
          </a:p>
        </p:txBody>
      </p:sp>
      <p:graphicFrame>
        <p:nvGraphicFramePr>
          <p:cNvPr id="52" name="Diagram 58">
            <a:extLst>
              <a:ext uri="{FF2B5EF4-FFF2-40B4-BE49-F238E27FC236}">
                <a16:creationId xmlns:a16="http://schemas.microsoft.com/office/drawing/2014/main" xmlns="" xmlns:lc="http://schemas.openxmlformats.org/drawingml/2006/lockedCanvas" id="{A32AE015-D44E-4790-A104-8802633FD4DB}"/>
              </a:ext>
            </a:extLst>
          </p:cNvPr>
          <p:cNvGraphicFramePr/>
          <p:nvPr/>
        </p:nvGraphicFramePr>
        <p:xfrm>
          <a:off x="2407869" y="3759072"/>
          <a:ext cx="1538281" cy="705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3" name="Rectangle 86">
            <a:extLst>
              <a:ext uri="{FF2B5EF4-FFF2-40B4-BE49-F238E27FC236}">
                <a16:creationId xmlns:a16="http://schemas.microsoft.com/office/drawing/2014/main" xmlns="" xmlns:lc="http://schemas.openxmlformats.org/drawingml/2006/lockedCanvas" id="{FE2217F4-14CD-46FF-8A15-0FB6E2ED59D8}"/>
              </a:ext>
            </a:extLst>
          </p:cNvPr>
          <p:cNvSpPr/>
          <p:nvPr/>
        </p:nvSpPr>
        <p:spPr bwMode="auto">
          <a:xfrm rot="19458990">
            <a:off x="2730560" y="4023506"/>
            <a:ext cx="773210" cy="245541"/>
          </a:xfrm>
          <a:prstGeom prst="rect">
            <a:avLst/>
          </a:prstGeom>
          <a:noFill/>
        </p:spPr>
        <p:txBody>
          <a:bodyPr wrap="none" lIns="14566" tIns="7283" rIns="14566" bIns="7283">
            <a:spAutoFit/>
          </a:bodyPr>
          <a:lstStyle>
            <a:defPPr>
              <a:defRPr lang="el-G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 defTabSz="81431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+mn-lt"/>
                <a:cs typeface="+mn-cs"/>
              </a:rPr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οσαρμοσμένος 5">
      <a:dk1>
        <a:sysClr val="windowText" lastClr="000000"/>
      </a:dk1>
      <a:lt1>
        <a:sysClr val="window" lastClr="FFFFFF"/>
      </a:lt1>
      <a:dk2>
        <a:srgbClr val="C00000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197</Words>
  <Application>Microsoft Office PowerPoint</Application>
  <PresentationFormat>Προβολή στην οθόνη (16:9)</PresentationFormat>
  <Paragraphs>34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George</dc:creator>
  <cp:lastModifiedBy>George</cp:lastModifiedBy>
  <cp:revision>28</cp:revision>
  <dcterms:created xsi:type="dcterms:W3CDTF">2016-12-21T07:44:53Z</dcterms:created>
  <dcterms:modified xsi:type="dcterms:W3CDTF">2026-10-27T22:18:33Z</dcterms:modified>
</cp:coreProperties>
</file>