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5143500" type="screen16x9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7" d="100"/>
          <a:sy n="147" d="100"/>
        </p:scale>
        <p:origin x="-690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1C1A1-042D-4D05-A234-D6EC1E8815AD}" type="datetimeFigureOut">
              <a:rPr lang="el-GR" smtClean="0"/>
              <a:pPr/>
              <a:t>29/6/2026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7C8F8-6663-4B5F-AF68-9EEC3A19A3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1C1A1-042D-4D05-A234-D6EC1E8815AD}" type="datetimeFigureOut">
              <a:rPr lang="el-GR" smtClean="0"/>
              <a:pPr/>
              <a:t>29/6/2026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7C8F8-6663-4B5F-AF68-9EEC3A19A3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1C1A1-042D-4D05-A234-D6EC1E8815AD}" type="datetimeFigureOut">
              <a:rPr lang="el-GR" smtClean="0"/>
              <a:pPr/>
              <a:t>29/6/2026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7C8F8-6663-4B5F-AF68-9EEC3A19A3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1C1A1-042D-4D05-A234-D6EC1E8815AD}" type="datetimeFigureOut">
              <a:rPr lang="el-GR" smtClean="0"/>
              <a:pPr/>
              <a:t>29/6/2026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7C8F8-6663-4B5F-AF68-9EEC3A19A3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1C1A1-042D-4D05-A234-D6EC1E8815AD}" type="datetimeFigureOut">
              <a:rPr lang="el-GR" smtClean="0"/>
              <a:pPr/>
              <a:t>29/6/2026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7C8F8-6663-4B5F-AF68-9EEC3A19A3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1C1A1-042D-4D05-A234-D6EC1E8815AD}" type="datetimeFigureOut">
              <a:rPr lang="el-GR" smtClean="0"/>
              <a:pPr/>
              <a:t>29/6/2026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7C8F8-6663-4B5F-AF68-9EEC3A19A3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1C1A1-042D-4D05-A234-D6EC1E8815AD}" type="datetimeFigureOut">
              <a:rPr lang="el-GR" smtClean="0"/>
              <a:pPr/>
              <a:t>29/6/2026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7C8F8-6663-4B5F-AF68-9EEC3A19A3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1C1A1-042D-4D05-A234-D6EC1E8815AD}" type="datetimeFigureOut">
              <a:rPr lang="el-GR" smtClean="0"/>
              <a:pPr/>
              <a:t>29/6/2026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7C8F8-6663-4B5F-AF68-9EEC3A19A3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1C1A1-042D-4D05-A234-D6EC1E8815AD}" type="datetimeFigureOut">
              <a:rPr lang="el-GR" smtClean="0"/>
              <a:pPr/>
              <a:t>29/6/2026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7C8F8-6663-4B5F-AF68-9EEC3A19A3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1C1A1-042D-4D05-A234-D6EC1E8815AD}" type="datetimeFigureOut">
              <a:rPr lang="el-GR" smtClean="0"/>
              <a:pPr/>
              <a:t>29/6/2026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7C8F8-6663-4B5F-AF68-9EEC3A19A3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1C1A1-042D-4D05-A234-D6EC1E8815AD}" type="datetimeFigureOut">
              <a:rPr lang="el-GR" smtClean="0"/>
              <a:pPr/>
              <a:t>29/6/2026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7C8F8-6663-4B5F-AF68-9EEC3A19A3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1C1A1-042D-4D05-A234-D6EC1E8815AD}" type="datetimeFigureOut">
              <a:rPr lang="el-GR" smtClean="0"/>
              <a:pPr/>
              <a:t>29/6/2026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7C8F8-6663-4B5F-AF68-9EEC3A19A32E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- Εικόνα" descr="ppt_lori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1290638"/>
          </a:xfrm>
          <a:prstGeom prst="rect">
            <a:avLst/>
          </a:prstGeom>
        </p:spPr>
      </p:pic>
      <p:sp>
        <p:nvSpPr>
          <p:cNvPr id="2" name="1 - Τίτλος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0</Words>
  <Application>Microsoft Office PowerPoint</Application>
  <PresentationFormat>Προβολή στην οθόνη (16:9)</PresentationFormat>
  <Paragraphs>0</Paragraphs>
  <Slides>1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2" baseType="lpstr">
      <vt:lpstr>Θέμα του Office</vt:lpstr>
      <vt:lpstr>Διαφάνεια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User</dc:creator>
  <cp:lastModifiedBy>George</cp:lastModifiedBy>
  <cp:revision>6</cp:revision>
  <dcterms:created xsi:type="dcterms:W3CDTF">2021-10-13T06:33:10Z</dcterms:created>
  <dcterms:modified xsi:type="dcterms:W3CDTF">2026-06-29T20:42:16Z</dcterms:modified>
</cp:coreProperties>
</file>